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995" r:id="rId8"/>
    <p:sldMasterId id="2147484165" r:id="rId9"/>
    <p:sldMasterId id="2147484177" r:id="rId10"/>
    <p:sldMasterId id="2147484511" r:id="rId11"/>
    <p:sldMasterId id="2147484523" r:id="rId12"/>
    <p:sldMasterId id="2147484535" r:id="rId13"/>
    <p:sldMasterId id="2147484547" r:id="rId14"/>
    <p:sldMasterId id="2147484559" r:id="rId15"/>
    <p:sldMasterId id="2147484571" r:id="rId16"/>
    <p:sldMasterId id="2147484583" r:id="rId17"/>
    <p:sldMasterId id="2147484595" r:id="rId18"/>
    <p:sldMasterId id="2147484607" r:id="rId19"/>
  </p:sldMasterIdLst>
  <p:notesMasterIdLst>
    <p:notesMasterId r:id="rId121"/>
  </p:notesMasterIdLst>
  <p:sldIdLst>
    <p:sldId id="258" r:id="rId20"/>
    <p:sldId id="597" r:id="rId21"/>
    <p:sldId id="598" r:id="rId22"/>
    <p:sldId id="599" r:id="rId23"/>
    <p:sldId id="600" r:id="rId24"/>
    <p:sldId id="269" r:id="rId25"/>
    <p:sldId id="270" r:id="rId26"/>
    <p:sldId id="271" r:id="rId27"/>
    <p:sldId id="272" r:id="rId28"/>
    <p:sldId id="274" r:id="rId29"/>
    <p:sldId id="275" r:id="rId30"/>
    <p:sldId id="276" r:id="rId31"/>
    <p:sldId id="277" r:id="rId32"/>
    <p:sldId id="278" r:id="rId33"/>
    <p:sldId id="479" r:id="rId34"/>
    <p:sldId id="483" r:id="rId35"/>
    <p:sldId id="555" r:id="rId36"/>
    <p:sldId id="488" r:id="rId37"/>
    <p:sldId id="489" r:id="rId38"/>
    <p:sldId id="490" r:id="rId39"/>
    <p:sldId id="420" r:id="rId40"/>
    <p:sldId id="478" r:id="rId41"/>
    <p:sldId id="557" r:id="rId42"/>
    <p:sldId id="564" r:id="rId43"/>
    <p:sldId id="548" r:id="rId44"/>
    <p:sldId id="552" r:id="rId45"/>
    <p:sldId id="553" r:id="rId46"/>
    <p:sldId id="425" r:id="rId47"/>
    <p:sldId id="476" r:id="rId48"/>
    <p:sldId id="394" r:id="rId49"/>
    <p:sldId id="395" r:id="rId50"/>
    <p:sldId id="396" r:id="rId51"/>
    <p:sldId id="601" r:id="rId52"/>
    <p:sldId id="602" r:id="rId53"/>
    <p:sldId id="603" r:id="rId54"/>
    <p:sldId id="604" r:id="rId55"/>
    <p:sldId id="605" r:id="rId56"/>
    <p:sldId id="606" r:id="rId57"/>
    <p:sldId id="607" r:id="rId58"/>
    <p:sldId id="608" r:id="rId59"/>
    <p:sldId id="609" r:id="rId60"/>
    <p:sldId id="610" r:id="rId61"/>
    <p:sldId id="397" r:id="rId62"/>
    <p:sldId id="398" r:id="rId63"/>
    <p:sldId id="565" r:id="rId64"/>
    <p:sldId id="566" r:id="rId65"/>
    <p:sldId id="567" r:id="rId66"/>
    <p:sldId id="568" r:id="rId67"/>
    <p:sldId id="569" r:id="rId68"/>
    <p:sldId id="570" r:id="rId69"/>
    <p:sldId id="571" r:id="rId70"/>
    <p:sldId id="572" r:id="rId71"/>
    <p:sldId id="573" r:id="rId72"/>
    <p:sldId id="574" r:id="rId73"/>
    <p:sldId id="575" r:id="rId74"/>
    <p:sldId id="576" r:id="rId75"/>
    <p:sldId id="577" r:id="rId76"/>
    <p:sldId id="578" r:id="rId77"/>
    <p:sldId id="579" r:id="rId78"/>
    <p:sldId id="580" r:id="rId79"/>
    <p:sldId id="581" r:id="rId80"/>
    <p:sldId id="582" r:id="rId81"/>
    <p:sldId id="583" r:id="rId82"/>
    <p:sldId id="584" r:id="rId83"/>
    <p:sldId id="585" r:id="rId84"/>
    <p:sldId id="586" r:id="rId85"/>
    <p:sldId id="587" r:id="rId86"/>
    <p:sldId id="588" r:id="rId87"/>
    <p:sldId id="589" r:id="rId88"/>
    <p:sldId id="590" r:id="rId89"/>
    <p:sldId id="591" r:id="rId90"/>
    <p:sldId id="592" r:id="rId91"/>
    <p:sldId id="593" r:id="rId92"/>
    <p:sldId id="594" r:id="rId93"/>
    <p:sldId id="595" r:id="rId94"/>
    <p:sldId id="596" r:id="rId95"/>
    <p:sldId id="509" r:id="rId96"/>
    <p:sldId id="510" r:id="rId97"/>
    <p:sldId id="511" r:id="rId98"/>
    <p:sldId id="512" r:id="rId99"/>
    <p:sldId id="513" r:id="rId100"/>
    <p:sldId id="514" r:id="rId101"/>
    <p:sldId id="515" r:id="rId102"/>
    <p:sldId id="516" r:id="rId103"/>
    <p:sldId id="617" r:id="rId104"/>
    <p:sldId id="612" r:id="rId105"/>
    <p:sldId id="613" r:id="rId106"/>
    <p:sldId id="614" r:id="rId107"/>
    <p:sldId id="615" r:id="rId108"/>
    <p:sldId id="616" r:id="rId109"/>
    <p:sldId id="458" r:id="rId110"/>
    <p:sldId id="427" r:id="rId111"/>
    <p:sldId id="413" r:id="rId112"/>
    <p:sldId id="414" r:id="rId113"/>
    <p:sldId id="517" r:id="rId114"/>
    <p:sldId id="518" r:id="rId115"/>
    <p:sldId id="519" r:id="rId116"/>
    <p:sldId id="520" r:id="rId117"/>
    <p:sldId id="521" r:id="rId118"/>
    <p:sldId id="522" r:id="rId119"/>
    <p:sldId id="523" r:id="rId120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B0F0"/>
    <a:srgbClr val="11FFFC"/>
    <a:srgbClr val="BDD6E1"/>
    <a:srgbClr val="E3E74B"/>
    <a:srgbClr val="000000"/>
    <a:srgbClr val="FFFFFF"/>
    <a:srgbClr val="9E0F07"/>
    <a:srgbClr val="078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15" d="100"/>
          <a:sy n="115" d="100"/>
        </p:scale>
        <p:origin x="-147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16" Type="http://schemas.openxmlformats.org/officeDocument/2006/relationships/slide" Target="slides/slide97.xml"/><Relationship Id="rId124" Type="http://schemas.openxmlformats.org/officeDocument/2006/relationships/theme" Target="theme/theme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11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B179F73E-C446-4DE7-80EA-A1CD8E21BDE9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CE8F405-C11B-4F7C-B996-ADE3D62A3F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99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46410E-550A-4FD6-BBDC-6A54FC42D417}" type="slidenum">
              <a:rPr lang="es-ES" smtClean="0">
                <a:latin typeface="Times" pitchFamily="18" charset="0"/>
              </a:rPr>
              <a:pPr>
                <a:defRPr/>
              </a:pPr>
              <a:t>18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B857F3-39B5-4C72-B83E-C8BCD87B6ADD}" type="slidenum">
              <a:rPr lang="es-ES" smtClean="0">
                <a:latin typeface="Times" pitchFamily="18" charset="0"/>
              </a:rPr>
              <a:pPr>
                <a:defRPr/>
              </a:pPr>
              <a:t>20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49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247D5-5CD7-46BB-BE77-AA00DDDC01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11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D0F46-9EF2-4174-94C3-B1FD98672DC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92385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47795-64FA-4ED9-A614-C943FA6CD56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7747-D562-4F7D-94D8-426FDE3A16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9497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90AB6-8D14-4D24-A629-CD20CE174EA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CDCD1-8C8F-4486-8E30-C29B1D48C9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535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C68B-8CAC-4A31-914D-20C65730CB4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C8BA3-76D9-4DE7-A72D-53AB0382A8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342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EDA75-26B9-490E-9E4E-D44E7BF0CD8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EFA37-95E2-409E-8000-1C105A9D48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8417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98047-A11D-4E65-80B3-0B1E540E2635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32D7E-0B4C-496E-8E4A-3B5B3A2B15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6641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DC4E0-68ED-4E8D-8DD5-8EC11D90793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4C2EA-DDBA-4ECD-B7E1-F2DA10C98A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768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7B040-F9DF-42FF-8F37-3807BAFE9C7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44F67-69E1-4451-8CA7-33928BB59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7903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DDF7-7D4D-4FD2-A6AF-318BE9F37DE2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E6538-D12E-43AB-ACFB-2F098A0C05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5444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28408-AACC-4A77-AFD7-1673965191CF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A05FD-2A34-446B-92DA-862060A982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790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55726-1D53-4F95-A6C5-CF4774BE496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B03D2-706A-4137-BA70-DCD4E704A8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31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6E9B-253D-469C-8D40-CAF26597CD2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825123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D574E-0297-4CC3-AB92-438E93A8327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4677E-CBDC-4E44-B2C0-B73B75BBF1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8638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582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94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199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203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048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501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46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633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30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4445-B787-4F6C-B99C-021B477A31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57594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333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72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31004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51699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13285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23681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76575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78937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08874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2344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9DD12-8F27-48E5-B01D-3F77EDA4A5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702419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52704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88915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98761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564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198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486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4078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201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542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EF6DC-6814-4374-9889-D7F877C480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0410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698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497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17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436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1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445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040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053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17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8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3913-CC43-4731-AB89-F7C4A4361A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235675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591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25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705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43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37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37519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31504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0665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36800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701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9F24-6BCD-4781-90D9-9517C367C2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733639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0797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1461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9791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39209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17994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1868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7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4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0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578C-8C73-4181-AAAF-BDF71303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519919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4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8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21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6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4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9/8/2012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2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A77F4-940D-4D34-A2A9-A2199555C9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376591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EB481-3FB0-4260-AACD-28B9A0EDBC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922712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5FFFD-2B21-4B3E-850D-7996A4FE5DA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604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FF1BD-3770-4C64-9C63-84B94303A3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231918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8E64E-194E-4166-A7ED-F34D085BA47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658135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97927-CE55-4F47-8F3B-8268D66873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903447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143F-6D91-4F65-8E89-A27DFD21CF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07476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6DA3-48A5-4729-9918-8037A389EF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970104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EDCDD-C37E-45FE-A02A-3E0302FDAD6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2545758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30890-6D28-4892-B9BF-71D90D89C6A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623759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A215C-05F0-4B76-B487-F76E466D68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91326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1F1FE-0CD6-4321-B6C7-A6B6D398A5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88214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11E5C8B-ED7F-4751-8918-A26F0836DE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4923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FF4AB8-5563-441A-A4B8-3EEB53E66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23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56F2-46F3-4790-A1B5-87855C4FE0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528294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DDC10F-1B25-415B-80F0-8F17F0FFE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7838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0326420-180B-40FC-8440-8884D47C84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212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45F604-7CD3-411A-ADD0-E0F125357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1950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66CF3F9-B8F4-4572-978D-50859278E7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0608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CD58642-63EB-4D55-8D52-0093DBC574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0737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68E46E6-219F-4190-B3FE-10869659E7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9408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1C27CAE-F599-4B4B-8041-C53D78913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2481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6698B0-322A-4928-AC1D-813F0E1808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2905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D50C300-7B85-4EF7-8CEF-94AD46BA0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8697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8BDA-7F47-43C2-A105-8F0103A4F1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45E-A0CA-4513-97B9-4415241B08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0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91AE-DAD6-48D7-BFA7-F507442E78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8852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B62A7-956D-4F30-8D28-EC77412918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632671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600E-2384-49A6-BFE1-0B247C7000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5F8-A325-45D8-959E-07F47323E1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4691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FE6A-6E33-4820-BF7D-0E999734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C7E8-2D3E-4ADE-BB19-DC957BAE7F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9671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51E-1281-41E5-B396-0EAD272042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CA8B-F1DE-4395-AB49-4ACC0BFCA9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379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1B75-060B-4771-B2A0-DE5B9E18C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25A-8479-459D-ADC8-AB53F4CCD8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371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EC9-4D32-4097-8E63-30C3B0F7C5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B86B-FC24-42D3-876B-85C5A0AC34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6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F9C-601D-4E32-A39D-3EACF53BC7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1A75-642F-4A8F-A809-BEEB339293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707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5266-0500-44A6-B552-352CE6C896D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BAAD-F305-4D9C-81E6-118BEAFF6F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679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6731-A282-4693-94B0-A2C6232F10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61AC-5AB8-418E-A8A4-1643FB62B8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630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C5C-9CFD-43F0-8288-3B53B5D1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D832-243E-4AE6-A720-DEC8434BD0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02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0BA1-F322-40C3-98E5-0234A9722D9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508C-562A-4C33-8542-C277390B4A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47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CFB6-944E-45CB-BE75-70B6B90F9F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724241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1FDE3-5BAD-46BA-BDE3-099929F4A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37664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BF3-87C8-4A85-AE32-FC30D1B2A3EB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5080D-A907-440A-B3D8-5C165C49AF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99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04060-79BC-44BC-9E31-4693E74BFE8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E4BFA-9298-4599-937B-CFA8C91B4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833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2E832-C43C-4CAD-9BA9-FAEF28902FE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718F-79FB-496C-9FA8-AB255C369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649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4D420-5D4C-4C7C-889F-0A765B9ACDB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7CF5-5140-4273-8D25-DDF3D19B0C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939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CE49-168F-4E2F-A905-49A3A92649B4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E51E7-23E0-44C9-A520-19D64B9238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074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3085-AE49-4371-96EA-A6C0DDD7373F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A3B1F-0E4D-4B51-81EB-2C13ECCA7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81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1B1AD-87E9-4575-8D56-9872459B492F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C464-3647-4F43-A080-942593463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87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E91B-C564-42A0-81B8-241AAC02E8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059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E2F3-6EE8-41B9-B625-34CA7B356558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E7B1B-9089-487C-A3FB-B50060F791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59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2A55-7109-4F7A-8402-0FDD5CC6BCE3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12473-2057-42D6-9A1E-302163BD69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752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09DDC-CEB4-447B-BD47-8CEF3813197D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E774D-6D24-4D44-8500-3EBF7C38E0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322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D0474-7D00-4A2F-BFA0-7BD0A441256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6ECA-B54D-4D25-B476-83D4226C97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8328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F62B7-BBDA-4559-8AA0-080216BA2C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9080467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93E3E-F70C-44D2-AC91-F8C594A061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03648466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C5894-3034-42BE-B5FB-11D837E13C8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3020618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9E34C-3A34-4EBE-A8F9-21913E20C6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801563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6FE7E-46EF-4FE8-A369-4B979AC55A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7601752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8016-F30F-47AD-BDAF-95B1891808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73304541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EA263-3F12-48F8-AB40-89B3206426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84958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13674-E27B-49C9-BFA1-19C363EAC6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9735411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3747E-3D7A-4FCB-B0DF-53788870120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229110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38CF-3472-4743-B3E7-AA0E5EC4F0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44761296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B17F2-8096-43FA-82DB-BF13AA282D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814557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DF7D9-4085-46A0-BE7F-293BAEF473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8330475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9863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179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221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4299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42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722E9-4805-4F2C-B069-ACCCDF9F49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5768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47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564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949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008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738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09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313B-4F7A-4C06-AE92-37AC8D61AB24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58BA-2773-489B-930E-2694EEF7C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46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BFD5-2BE6-4373-BBB1-81FC43E010E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337B-F10E-43A4-AFCF-4C0BA042A8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342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8191-CE27-42BE-966D-A494BB6780E3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1EEFE-868D-4F6C-893C-7C1E17F06B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019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45F63-3ED2-4663-97E0-EDA20A82E890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3E319-EF47-49E8-B5A2-2BD272944A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79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B75F-D675-4DD9-9514-13629BF8F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59143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35EA7-EBF2-424B-8213-AF0B47E3198C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FAC95-E9E1-4B07-9B68-7FED1F8C2B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46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97803-32F6-4E5B-A48E-7EBE1E09BB4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FEAF-4FBA-4095-ACDA-37D4C7FDE3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434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93841-1412-4F63-A15F-A32EFA378C02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E9E0D-D7F9-4EE3-9434-800BF26D13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014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DF144-47C2-4DA8-8651-D81347E8209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87DD-13DF-4B9B-BE55-3FE2F97296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711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235D7-9496-42CE-ACCF-4B8E17932B49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8B6A1-B3CD-40E2-829D-48DF00B7A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43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6244-6A6A-4961-89F2-D5E05295B49D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8571-D616-4FE8-9BAA-D3DEC17A6F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370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72398-F8BA-45D8-8F3F-E84354B5C370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1B91-B4DC-4F9C-A4F0-148D752F67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6650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847D7-64C9-4A5A-92FC-C221DEC7DF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2277689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69D82-EA70-4119-8BC8-A9906E7F1A1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55168012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940F4-3A2A-4D0C-B749-C13100DFC8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3761132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CD3D-2829-4A04-9581-0D54AAA6290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42707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80D4F-3746-4E2D-A2D4-BFA3AEA3E7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4197209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2618B-33AB-4971-AEB6-DA84821EF8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8075811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684F-1951-4DC8-A897-A936ACF991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5070293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7B576-7372-4612-8690-7BC7F638D5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3583939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83018-2015-4505-B8D6-BFA465E2D5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80542471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D3F23-4A40-4255-A3C3-F56347F79A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28760714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8C2DB-6926-4959-9F43-63EE5453F8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0553099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1EC8E-A528-414A-8E62-48925027CF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56644875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E296-846D-46EB-83AB-6B8C28E4CFC3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85BF-A0DC-4A9E-A67E-4B22C45FF3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68308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039BE-E7A6-4D42-8577-D67699C188B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C9B2-16A0-4711-A9FA-B5F4280BB9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6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2A50C-86FC-4B82-ACD4-1B247AD0E51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406849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D787-3E64-480A-B127-26774BE49623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26944-8091-44FE-843E-6B8B86DF23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1575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540F-00BC-4A4C-9AC4-73707447AA49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C139F-57A7-41ED-B6E8-1C36C88478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084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F714-9B5A-4523-BC5E-98CC152DD410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7780-FBDE-4437-BF83-75607A5342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062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22F2D-FA65-4D88-B9F5-02273DC42179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DF30A-A362-4604-B7D3-46F4ED0B67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085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133EF-2D86-4ACE-A0D4-408A6934AFA4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1CA91-0A43-4FC2-9712-3DE2D34BB2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105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DEDD2-E008-4076-8F96-6B08E0903220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700AF-0E83-4009-9C6E-1B3C2FDAFD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769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255A6-26D6-46B4-B229-50433840D710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0732D-B5EA-451C-8C6F-E1712900E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997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8FE63-DDCB-4608-B296-1C7AA70E1975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3FCDA-39BA-4514-ACCE-511AA6E215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9097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D0DC-57B4-4C75-A026-F43C35B519F8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C475-17A1-4E16-8658-8A6C0841D4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101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8BDA-7F47-43C2-A105-8F0103A4F1A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45E-A0CA-4513-97B9-4415241B08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92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6132-B0FF-4420-8061-487D28526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364011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600E-2384-49A6-BFE1-0B247C700075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5F8-A325-45D8-959E-07F47323E1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236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FE6A-6E33-4820-BF7D-0E999734EDD6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C7E8-2D3E-4ADE-BB19-DC957BAE7F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5053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51E-1281-41E5-B396-0EAD2720422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CA8B-F1DE-4395-AB49-4ACC0BFCA9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3649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1B75-060B-4771-B2A0-DE5B9E18C1C7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25A-8479-459D-ADC8-AB53F4CCD8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0630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EC9-4D32-4097-8E63-30C3B0F7C55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B86B-FC24-42D3-876B-85C5A0AC34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058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F9C-601D-4E32-A39D-3EACF53BC709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1A75-642F-4A8F-A809-BEEB339293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2742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5266-0500-44A6-B552-352CE6C896DE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BAAD-F305-4D9C-81E6-118BEAFF6F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0477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6731-A282-4693-94B0-A2C6232F100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61AC-5AB8-418E-A8A4-1643FB62B8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854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C5C-9CFD-43F0-8288-3B53B5D13C2F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D832-243E-4AE6-A720-DEC8434BD0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7923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0BA1-F322-40C3-98E5-0234A9722D96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508C-562A-4C33-8542-C277390B4A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9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4BC3D1EA-8FAB-47FC-A5B4-9DA0E7E42D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1E42A9C-2BE4-44B4-960D-713AF044479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A5BE19F-96C1-4DD8-A085-F891416B11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64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5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8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5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E80666-FB37-4B36-9149-507F3B0178E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E63A33-8271-4DD0-9C48-789913D7C115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4352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66B339F-6C3B-4691-8339-779620689C7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829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D16733AD-3AE7-46BF-B37B-559A1FFC54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3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B1046CD-5A92-45E9-A208-C45FF8450C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08/09/2012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48C3F12-BF46-4472-8667-DF4A933A35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8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ED7778C-5C7C-41B9-AF49-62967B53A9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D9EA901-1B09-4A8E-BF81-F5DAF68E2111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0F2EA51-A547-4237-BB98-5550A3ABDE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7B69CCC-93C4-4C03-82E8-E1E43BF29E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08" r:id="rId9"/>
    <p:sldLayoutId id="2147484409" r:id="rId10"/>
    <p:sldLayoutId id="21474844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037337-65B9-49D4-9BEE-33E3EDB5FC1D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02C834-AF7B-448F-B323-F67C2B2E46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4AA4C0-6E1B-46FC-80D5-03606A5279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F3BE0E-BD62-4A78-8976-78B60BC78C73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6399940-1F6C-442C-BDD4-E6F92BB997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B1046CD-5A92-45E9-A208-C45FF8450C04}" type="datetimeFigureOut">
              <a:rPr lang="it-IT"/>
              <a:pPr>
                <a:defRPr/>
              </a:pPr>
              <a:t>08/09/2012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48C3F12-BF46-4472-8667-DF4A933A35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06.xml"/><Relationship Id="rId1" Type="http://schemas.openxmlformats.org/officeDocument/2006/relationships/themeOverride" Target="../theme/themeOverride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6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3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5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8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8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9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0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05.xml"/><Relationship Id="rId1" Type="http://schemas.openxmlformats.org/officeDocument/2006/relationships/themeOverride" Target="../theme/themeOverride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I:\05 Fotografie\Cattedrale\Toscana in fiore\Toscana in fiore 2008 0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XXIII 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149933" y="5143500"/>
            <a:ext cx="49616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9 settembre 2012 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 loop="1">
            <p:snd r:embed="rId2" name="Resonemusw.wav"/>
          </p:stSnd>
        </p:sndAc>
      </p:transition>
    </mc:Choice>
    <mc:Fallback xmlns="">
      <p:transition>
        <p:sndAc>
          <p:stSnd loop="1">
            <p:snd r:embed="rId4" name="Resonemus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117037" y="0"/>
            <a:ext cx="892899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Padre, che scegli i piccoli e i poveri per farli ricchi nella fede ed eredi del tuo re-</a:t>
            </a:r>
            <a:r>
              <a:rPr lang="it-IT" sz="4000" dirty="0" err="1">
                <a:latin typeface="+mj-lt"/>
                <a:ea typeface="Times New Roman" pitchFamily="18" charset="0"/>
                <a:cs typeface="Times New Roman" pitchFamily="18" charset="0"/>
              </a:rPr>
              <a:t>gno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, aiutaci a dire la tua parola di </a:t>
            </a:r>
            <a:r>
              <a:rPr lang="it-IT" sz="4000" dirty="0" err="1">
                <a:latin typeface="+mj-lt"/>
                <a:ea typeface="Times New Roman" pitchFamily="18" charset="0"/>
                <a:cs typeface="Times New Roman" pitchFamily="18" charset="0"/>
              </a:rPr>
              <a:t>corag-gio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a tutti gli smarriti di cuore, perché si sciolgano le loro lingue e tanta umanità malata, incapace perfino di pregarti, canti con noi le tue meraviglie. Per il nostro Si-</a:t>
            </a:r>
            <a:r>
              <a:rPr lang="it-IT" sz="4000" dirty="0" err="1">
                <a:latin typeface="+mj-lt"/>
                <a:ea typeface="Times New Roman" pitchFamily="18" charset="0"/>
                <a:cs typeface="Times New Roman" pitchFamily="18" charset="0"/>
              </a:rPr>
              <a:t>gnore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Gesù Cristo, tuo Figlio, che è Dio, e vive e regna con te, nell'unità dello Spirito Santo, per tutti i secoli dei secoli.	</a:t>
            </a:r>
            <a:r>
              <a:rPr lang="it-IT" sz="4000" dirty="0" smtClean="0">
                <a:latin typeface="+mj-lt"/>
                <a:ea typeface="Times New Roman" pitchFamily="18" charset="0"/>
                <a:cs typeface="Times New Roman" pitchFamily="18" charset="0"/>
              </a:rPr>
              <a:t>									</a:t>
            </a:r>
            <a:r>
              <a:rPr lang="it-IT" sz="4000" b="1" dirty="0" smtClean="0">
                <a:latin typeface="+mj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000" b="1" dirty="0"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0723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87574" y="1583507"/>
            <a:ext cx="878497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i="1" dirty="0">
                <a:latin typeface="Calibri" pitchFamily="34" charset="0"/>
                <a:cs typeface="Times New Roman" pitchFamily="18" charset="0"/>
              </a:rPr>
              <a:t>Dal libro del profeta Isaia</a:t>
            </a:r>
          </a:p>
          <a:p>
            <a:pPr algn="just" eaLnBrk="0" hangingPunct="0"/>
            <a:endParaRPr lang="it-IT" sz="4000" dirty="0" smtClean="0">
              <a:latin typeface="Calibri" pitchFamily="34" charset="0"/>
              <a:cs typeface="Times New Roman" pitchFamily="18" charset="0"/>
            </a:endParaRPr>
          </a:p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Dite agli smarriti di cuore: «Coraggio, non temete! Ecco il vostro Dio, giunge la vendetta, la ricompensa divina. Egli viene a salvarvi». Allora si apriranno gli occhi dei ciechi e si schiuderanno gli orecchi dei sordi.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107504" y="142875"/>
            <a:ext cx="878497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Allora lo zoppo salterà come un cervo, griderà di gioia la lingua del muto, perché scaturiranno acque nel deserto, scorreranno torrenti nella steppa.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7504" y="188640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dirty="0">
                <a:latin typeface="Calibri" pitchFamily="34" charset="0"/>
                <a:cs typeface="Times New Roman" pitchFamily="18" charset="0"/>
              </a:rPr>
              <a:t>La terra bruciata diventerà una palude, il suolo riarso sorgenti d’acqua.</a:t>
            </a:r>
          </a:p>
          <a:p>
            <a:pPr lvl="0" algn="just" eaLnBrk="0" hangingPunct="0"/>
            <a:endParaRPr lang="it-IT" sz="4000" dirty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lvl="0" algn="r"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</p:txBody>
      </p:sp>
    </p:spTree>
    <p:extLst>
      <p:ext uri="{BB962C8B-B14F-4D97-AF65-F5344CB8AC3E}">
        <p14:creationId xmlns:p14="http://schemas.microsoft.com/office/powerpoint/2010/main" val="39075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259632" y="1196752"/>
            <a:ext cx="7128792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Loda il Signore, anima mia.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07505" y="3135744"/>
            <a:ext cx="7560840" cy="3170099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Il Signore rimane fedele per sempre rende giustizia agli oppressi, dà il pane agli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af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-famati. Il Signore libera i prigionieri.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85750" y="3071813"/>
            <a:ext cx="8572500" cy="255454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 dirty="0">
                <a:latin typeface="Comic Sans MS" pitchFamily="66" charset="0"/>
              </a:rPr>
              <a:t>Il Signore ridona la vista ai ciechi, il </a:t>
            </a:r>
            <a:r>
              <a:rPr lang="it-IT" sz="4000" b="1" i="1" dirty="0" smtClean="0">
                <a:latin typeface="Comic Sans MS" pitchFamily="66" charset="0"/>
              </a:rPr>
              <a:t>Signore </a:t>
            </a:r>
            <a:r>
              <a:rPr lang="it-IT" sz="4000" b="1" i="1" dirty="0">
                <a:latin typeface="Comic Sans MS" pitchFamily="66" charset="0"/>
              </a:rPr>
              <a:t>rialza chi è caduto, il Signore ama i giusti, il Signore protegge i forestieri.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07604" y="5661248"/>
            <a:ext cx="7128792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Loda il Signore, anima mia.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0" y="3013502"/>
            <a:ext cx="9143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TE AL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CENTRO DEL MIO CUORE </a:t>
            </a:r>
          </a:p>
        </p:txBody>
      </p:sp>
    </p:spTree>
    <p:extLst>
      <p:ext uri="{BB962C8B-B14F-4D97-AF65-F5344CB8AC3E}">
        <p14:creationId xmlns:p14="http://schemas.microsoft.com/office/powerpoint/2010/main" val="20913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3106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835696" y="11812"/>
            <a:ext cx="7201941" cy="3785652"/>
          </a:xfrm>
          <a:prstGeom prst="rect">
            <a:avLst/>
          </a:prstGeom>
          <a:solidFill>
            <a:srgbClr val="008000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Egli sostiene l’orfano e la vedova, ma sconvolge le vie dei malvagi. Il Signore regna per sempre, il tuo Dio, o Sion, di generazione in generazione. 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94273" y="5877272"/>
            <a:ext cx="7128792" cy="707886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a-ES" dirty="0" smtClean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Loda il Signore, anima mia.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504" y="4357688"/>
            <a:ext cx="8856984" cy="1938992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Gesù annunciava il vangelo del Regno e guariva ogni sorta di infermità nel </a:t>
            </a:r>
            <a:r>
              <a:rPr lang="it-IT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popolo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0" y="142875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7891" name="Picture 4" descr="C:\Users\Fede\Desktop\22100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mappa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9958"/>
            <a:ext cx="5079932" cy="69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de\Desktop\mapp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6" y="3665066"/>
            <a:ext cx="5019382" cy="319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22565"/>
            <a:ext cx="504056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In quel tempo, Gesù, uscito dalla regione di Tiro, passando per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Sidòne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</a:p>
        </p:txBody>
      </p:sp>
      <p:sp>
        <p:nvSpPr>
          <p:cNvPr id="8" name="Figura a mano libera 7"/>
          <p:cNvSpPr/>
          <p:nvPr/>
        </p:nvSpPr>
        <p:spPr>
          <a:xfrm>
            <a:off x="4455548" y="457200"/>
            <a:ext cx="1529616" cy="5394960"/>
          </a:xfrm>
          <a:custGeom>
            <a:avLst/>
            <a:gdLst>
              <a:gd name="connsiteX0" fmla="*/ 1529616 w 1529616"/>
              <a:gd name="connsiteY0" fmla="*/ 0 h 5394960"/>
              <a:gd name="connsiteX1" fmla="*/ 124765 w 1529616"/>
              <a:gd name="connsiteY1" fmla="*/ 2202873 h 5394960"/>
              <a:gd name="connsiteX2" fmla="*/ 158016 w 1529616"/>
              <a:gd name="connsiteY2" fmla="*/ 5394960 h 53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9616" h="5394960">
                <a:moveTo>
                  <a:pt x="1529616" y="0"/>
                </a:moveTo>
                <a:cubicBezTo>
                  <a:pt x="941490" y="651856"/>
                  <a:pt x="353365" y="1303713"/>
                  <a:pt x="124765" y="2202873"/>
                </a:cubicBezTo>
                <a:cubicBezTo>
                  <a:pt x="-103835" y="3102033"/>
                  <a:pt x="27090" y="4248496"/>
                  <a:pt x="158016" y="539496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868144" y="22565"/>
            <a:ext cx="9456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Tiro</a:t>
            </a:r>
            <a:endParaRPr lang="it-IT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53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5804"/>
            <a:ext cx="9108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venne verso il mare di Galilea in pieno territorio della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Decàpoli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. </a:t>
            </a:r>
          </a:p>
        </p:txBody>
      </p:sp>
      <p:pic>
        <p:nvPicPr>
          <p:cNvPr id="6" name="Picture 2" descr="C:\Users\Fede\Desktop\mappa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49896" y="1527624"/>
            <a:ext cx="6444208" cy="533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5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58738"/>
            <a:ext cx="9144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Gli portarono un sordomuto e lo pregarono di imporgli la mano. Lo prese in disparte, lontano dalla folla, gli pose le dita negli orecchi e con la saliva gli toccò la lingua; guardando quindi verso il cielo, emise un sospiro e gli disse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: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3074" name="Picture 2" descr="http://www.stpauls.it/vita/0908vp/images/0908vp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4381115"/>
            <a:ext cx="3528392" cy="247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«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Effatà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», cioè: «Apriti!». E subito gli si aprirono gli orecchi, si sciolse il nodo della sua lingua e parlava correttamente. </a:t>
            </a:r>
          </a:p>
        </p:txBody>
      </p:sp>
      <p:pic>
        <p:nvPicPr>
          <p:cNvPr id="4098" name="Picture 2" descr="http://www.pastoralesordi.it/wp-content/uploads/Effata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02508" y="2554545"/>
            <a:ext cx="3941492" cy="43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 comandò loro di non dirlo a nessuno. Ma più egli lo proibiva, più essi lo proclamavano e, pieni di stupore, dicevano: «Ha fatto bene ogni cosa: fa udire i sordi e fa parlare i muti!».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1204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5122" name="Picture 2" descr="http://blog.libero.it/MarediAmore/getmedia.php?%2Cgm%60zo%26imJwug-%3F804562%27%3F9i18%25%3Aaiademo%25gzxgAiedcpmI%3A-%3D3%27z%05kgonmghom-%3F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74" y="74610"/>
            <a:ext cx="3600400" cy="55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eucarist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-1"/>
            <a:ext cx="5148064" cy="68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2008" y="0"/>
            <a:ext cx="5148064" cy="68634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Ho bisogno di incontrarti nel mio cuore,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di trovare Te, di stare insieme a Te: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unico riferimento del mio andare,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unica ragione Tu, unico sostegno Tu.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Trebuchet MS"/>
              </a:rPr>
              <a:t>Al centro del mio cuore ci sei solo Tu.</a:t>
            </a:r>
          </a:p>
        </p:txBody>
      </p:sp>
    </p:spTree>
    <p:extLst>
      <p:ext uri="{BB962C8B-B14F-4D97-AF65-F5344CB8AC3E}">
        <p14:creationId xmlns:p14="http://schemas.microsoft.com/office/powerpoint/2010/main" val="36028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1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15106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Benedici </a:t>
            </a:r>
          </a:p>
          <a:p>
            <a:pPr algn="ctr" eaLnBrk="0" hangingPunct="0">
              <a:defRPr/>
            </a:pPr>
            <a:r>
              <a:rPr lang="it-IT" sz="3600" kern="1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ndalus" pitchFamily="2" charset="-78"/>
                <a:cs typeface="Andalus" pitchFamily="2" charset="-78"/>
              </a:rPr>
              <a:t>o Signore</a:t>
            </a: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glow rad="101600">
                    <a:srgbClr val="000000">
                      <a:satMod val="175000"/>
                      <a:alpha val="40000"/>
                    </a:srgbClr>
                  </a:glow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ndalus" pitchFamily="2" charset="-78"/>
                <a:cs typeface="Andalus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48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857375" y="2928938"/>
            <a:ext cx="70008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Nebbia e freddo,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giorni lunghi e amari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mentre il seme muore. </a:t>
            </a:r>
          </a:p>
        </p:txBody>
      </p:sp>
    </p:spTree>
    <p:extLst>
      <p:ext uri="{BB962C8B-B14F-4D97-AF65-F5344CB8AC3E}">
        <p14:creationId xmlns:p14="http://schemas.microsoft.com/office/powerpoint/2010/main" val="372388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ttangolo 2"/>
          <p:cNvSpPr>
            <a:spLocks noChangeArrowheads="1"/>
          </p:cNvSpPr>
          <p:nvPr/>
        </p:nvSpPr>
        <p:spPr bwMode="auto">
          <a:xfrm>
            <a:off x="1857375" y="1643063"/>
            <a:ext cx="728662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il prodigio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antico e sempre nuovo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del primo filo d'erba. </a:t>
            </a:r>
          </a:p>
        </p:txBody>
      </p:sp>
    </p:spTree>
    <p:extLst>
      <p:ext uri="{BB962C8B-B14F-4D97-AF65-F5344CB8AC3E}">
        <p14:creationId xmlns:p14="http://schemas.microsoft.com/office/powerpoint/2010/main" val="23200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2"/>
          <p:cNvSpPr>
            <a:spLocks noChangeArrowheads="1"/>
          </p:cNvSpPr>
          <p:nvPr/>
        </p:nvSpPr>
        <p:spPr bwMode="auto">
          <a:xfrm>
            <a:off x="1785938" y="214313"/>
            <a:ext cx="7143750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E nel vento dell'estate ondeggiano le spighe; avremo ancora pane.</a:t>
            </a:r>
          </a:p>
        </p:txBody>
      </p:sp>
    </p:spTree>
    <p:extLst>
      <p:ext uri="{BB962C8B-B14F-4D97-AF65-F5344CB8AC3E}">
        <p14:creationId xmlns:p14="http://schemas.microsoft.com/office/powerpoint/2010/main" val="4841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pane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val="42320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3" descr="locanda_montisi_vitigno_vino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ttangolo 2"/>
          <p:cNvSpPr>
            <a:spLocks noChangeArrowheads="1"/>
          </p:cNvSpPr>
          <p:nvPr/>
        </p:nvSpPr>
        <p:spPr bwMode="auto">
          <a:xfrm>
            <a:off x="642938" y="0"/>
            <a:ext cx="8501062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Nei filari dopo il lungo inverno fremono le viti.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latin typeface="Rockwell Extra Bold" pitchFamily="18" charset="0"/>
              </a:rPr>
              <a:t>La rugiada avvolge nel silenzio i primi tralci verdi.</a:t>
            </a:r>
          </a:p>
        </p:txBody>
      </p:sp>
    </p:spTree>
    <p:extLst>
      <p:ext uri="{BB962C8B-B14F-4D97-AF65-F5344CB8AC3E}">
        <p14:creationId xmlns:p14="http://schemas.microsoft.com/office/powerpoint/2010/main" val="13452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Eucarestia, Spirito Santo, si forma la Madonna con la M sull'alber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16632" y="117917"/>
            <a:ext cx="6149190" cy="755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11960" y="0"/>
            <a:ext cx="4842284" cy="6863417"/>
          </a:xfrm>
          <a:prstGeom prst="rect">
            <a:avLst/>
          </a:prstGeom>
          <a:solidFill>
            <a:srgbClr val="3399FF">
              <a:alpha val="20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Anche il cielo gira intorno e non ha pace,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 c’è un punto fermo, è quella stella là.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La stella polare fissa ed è la sola,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la stella polare Tu, la stella sicura Tu.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Al centro del mio cuore ci sei solo Tu.</a:t>
            </a:r>
          </a:p>
        </p:txBody>
      </p:sp>
    </p:spTree>
    <p:extLst>
      <p:ext uri="{BB962C8B-B14F-4D97-AF65-F5344CB8AC3E}">
        <p14:creationId xmlns:p14="http://schemas.microsoft.com/office/powerpoint/2010/main" val="34423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PICT00081-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1500188" y="0"/>
            <a:ext cx="7643812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Poi i colori dell'autunno coi grappoli maturi;</a:t>
            </a:r>
          </a:p>
          <a:p>
            <a:pPr marL="71438" indent="-71438"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avremo ancora vino.</a:t>
            </a:r>
          </a:p>
        </p:txBody>
      </p:sp>
    </p:spTree>
    <p:extLst>
      <p:ext uri="{BB962C8B-B14F-4D97-AF65-F5344CB8AC3E}">
        <p14:creationId xmlns:p14="http://schemas.microsoft.com/office/powerpoint/2010/main" val="25726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3" descr="Immagin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85750" y="0"/>
            <a:ext cx="6357938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Benedici, o Signore,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questa offerta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portiamo a te.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Facci uno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come il vino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che anche oggi </a:t>
            </a:r>
          </a:p>
          <a:p>
            <a:pPr eaLnBrk="0" hangingPunct="0">
              <a:defRPr/>
            </a:pPr>
            <a:r>
              <a:rPr lang="it-IT" sz="4000" b="1">
                <a:solidFill>
                  <a:srgbClr val="000000"/>
                </a:solidFill>
                <a:latin typeface="Rockwell Extra Bold" pitchFamily="18" charset="0"/>
              </a:rPr>
              <a:t>hai dato a noi.</a:t>
            </a:r>
          </a:p>
        </p:txBody>
      </p:sp>
    </p:spTree>
    <p:extLst>
      <p:ext uri="{BB962C8B-B14F-4D97-AF65-F5344CB8AC3E}">
        <p14:creationId xmlns:p14="http://schemas.microsoft.com/office/powerpoint/2010/main" val="29937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9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4614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9726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24974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4109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34223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69" y="-13513"/>
            <a:ext cx="4956262" cy="68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752" y="1720840"/>
            <a:ext cx="9036496" cy="34163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Tutto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ruota attorno a te</a:t>
            </a: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in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funzione di te,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 poi non importa il come</a:t>
            </a: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il </a:t>
            </a:r>
            <a:r>
              <a:rPr lang="it-IT" sz="5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dove e il se.</a:t>
            </a:r>
          </a:p>
        </p:txBody>
      </p:sp>
    </p:spTree>
    <p:extLst>
      <p:ext uri="{BB962C8B-B14F-4D97-AF65-F5344CB8AC3E}">
        <p14:creationId xmlns:p14="http://schemas.microsoft.com/office/powerpoint/2010/main" val="8547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2635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Tu ci hai redenti con la tua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e la tua risurrezione: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salvaci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,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o Salvatore</a:t>
            </a:r>
          </a:p>
          <a:p>
            <a:pPr eaLnBrk="0" hangingPunct="0">
              <a:defRPr/>
            </a:pP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del </a:t>
            </a: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mondo. 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28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1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46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4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0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131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labellanotizia.files.wordpress.com/2012/05/rupnik-collegiosstanisl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48" y="1995918"/>
            <a:ext cx="4653304" cy="48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60" y="-53518"/>
            <a:ext cx="88924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regno,  tua 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5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8575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3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2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4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7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6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16125" y="5607050"/>
            <a:ext cx="712787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0116" name="Rettangolo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0063" y="4500563"/>
            <a:ext cx="6283325" cy="1108075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10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6" descr="Clicca per immagine full siz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4"/>
            </p:custDataLst>
          </p:nvPr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40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48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5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8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71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8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0094" y="1179095"/>
            <a:ext cx="7643812" cy="5632450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Agnello di Dio,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che togli i peccati del mondo,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Beati gli invitati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alla Cena del Signore.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Ecco l’agnello di Dio, </a:t>
            </a:r>
          </a:p>
          <a:p>
            <a:pPr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+mn-cs"/>
              </a:rPr>
              <a:t>che toglie i peccati del mondo.</a:t>
            </a:r>
          </a:p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O Signore, non son degno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di partecipare alla tua mensa: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ma di’ soltanto una parola </a:t>
            </a:r>
          </a:p>
          <a:p>
            <a:pPr algn="just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+mn-cs"/>
              </a:rPr>
              <a:t>e io sarò salvato.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4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66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166568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val="556777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val="1242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val="26201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324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44624"/>
            <a:ext cx="850106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O Padre, che nutri e rinnovi i tuoi fedeli alla mensa della parola e del pane di vita, per questi doni del tuo Figlio aiutaci a progredire costantemente nella fede, per divenire partecipi della sua vita 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immortale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. Per Cristo nostro Signore.	                             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j-lt"/>
                <a:cs typeface="+mn-cs"/>
              </a:rPr>
              <a:t>… : </a:t>
            </a:r>
            <a:r>
              <a:rPr lang="it-IT" sz="4000" dirty="0">
                <a:latin typeface="+mj-lt"/>
                <a:cs typeface="+mn-cs"/>
              </a:rPr>
              <a:t>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I:\05 Fotografie\Cattedrale\Toscana in fiore\Toscana in fiore 2008 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qualcosadime.net/preB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NON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SO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PROPRIO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COME</a:t>
            </a:r>
          </a:p>
          <a:p>
            <a:pPr algn="ctr"/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  <a:cs typeface="Times"/>
              </a:rPr>
              <a:t>FAR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7" descr="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cubanite.com/foto/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fUiXfUwnSblqg8vJpmJMU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aztgb8ZmDd7ezonP0SDB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YnOE1wjjM923hVDVVsgJZ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DogHHFRzwAf94q7DEelo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shMavDYR2AR8GfelzFp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hVJSpiFFZOyXsvbEZpU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lica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1996</Words>
  <Application>Microsoft Office PowerPoint</Application>
  <PresentationFormat>Presentazione su schermo (4:3)</PresentationFormat>
  <Paragraphs>328</Paragraphs>
  <Slides>101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19</vt:i4>
      </vt:variant>
      <vt:variant>
        <vt:lpstr>Titoli diapositive</vt:lpstr>
      </vt:variant>
      <vt:variant>
        <vt:i4>101</vt:i4>
      </vt:variant>
    </vt:vector>
  </HeadingPairs>
  <TitlesOfParts>
    <vt:vector size="120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6_Tema di Office</vt:lpstr>
      <vt:lpstr>9_Tema di Office</vt:lpstr>
      <vt:lpstr>3_Struttura predefinita</vt:lpstr>
      <vt:lpstr>10_Tema di Office</vt:lpstr>
      <vt:lpstr>5_En blanco</vt:lpstr>
      <vt:lpstr>11_Tema di Office</vt:lpstr>
      <vt:lpstr>12_Tema di Office</vt:lpstr>
      <vt:lpstr>13_Tema di Office</vt:lpstr>
      <vt:lpstr>Elica</vt:lpstr>
      <vt:lpstr>6_En blanco</vt:lpstr>
      <vt:lpstr>7_Struttura predefinita</vt:lpstr>
      <vt:lpstr>14_Tema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keywords>2 tempo ordinario</cp:keywords>
  <cp:lastModifiedBy>Fede</cp:lastModifiedBy>
  <cp:revision>98</cp:revision>
  <dcterms:created xsi:type="dcterms:W3CDTF">2004-12-31T08:59:11Z</dcterms:created>
  <dcterms:modified xsi:type="dcterms:W3CDTF">2012-09-08T10:31:38Z</dcterms:modified>
</cp:coreProperties>
</file>